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601575" cy="16202025"/>
  <p:notesSz cx="6858000" cy="9144000"/>
  <p:defaultTextStyle>
    <a:defPPr>
      <a:defRPr lang="pl-PL"/>
    </a:defPPr>
    <a:lvl1pPr marL="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229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459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688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9184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11480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93776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6072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83680" algn="l" defTabSz="1645920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602" y="180"/>
      </p:cViewPr>
      <p:guideLst>
        <p:guide orient="horz" pos="5103"/>
        <p:guide pos="39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45118" y="5033130"/>
            <a:ext cx="10711339" cy="347293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90236" y="9181147"/>
            <a:ext cx="8821103" cy="41405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22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60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9414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549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2590638" y="1533943"/>
            <a:ext cx="3907363" cy="32659082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68547" y="1533943"/>
            <a:ext cx="11512064" cy="32659082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365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5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5437" y="10411303"/>
            <a:ext cx="10711339" cy="3217902"/>
          </a:xfrm>
        </p:spPr>
        <p:txBody>
          <a:bodyPr anchor="t"/>
          <a:lstStyle>
            <a:lvl1pPr algn="l">
              <a:defRPr sz="72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95437" y="6867111"/>
            <a:ext cx="10711339" cy="3544192"/>
          </a:xfrm>
        </p:spPr>
        <p:txBody>
          <a:bodyPr anchor="b"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82296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459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688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9184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11480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93776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6072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836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57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68547" y="8929867"/>
            <a:ext cx="7709714" cy="25263158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788286" y="8929867"/>
            <a:ext cx="7709714" cy="25263158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2218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079" y="648832"/>
            <a:ext cx="11341418" cy="2700338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079" y="3626704"/>
            <a:ext cx="5567884" cy="151143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079" y="5138142"/>
            <a:ext cx="5567884" cy="933491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401426" y="3626704"/>
            <a:ext cx="5570071" cy="1511438"/>
          </a:xfrm>
        </p:spPr>
        <p:txBody>
          <a:bodyPr anchor="b"/>
          <a:lstStyle>
            <a:lvl1pPr marL="0" indent="0">
              <a:buNone/>
              <a:defRPr sz="4300" b="1"/>
            </a:lvl1pPr>
            <a:lvl2pPr marL="822960" indent="0">
              <a:buNone/>
              <a:defRPr sz="3600" b="1"/>
            </a:lvl2pPr>
            <a:lvl3pPr marL="1645920" indent="0">
              <a:buNone/>
              <a:defRPr sz="3200" b="1"/>
            </a:lvl3pPr>
            <a:lvl4pPr marL="2468880" indent="0">
              <a:buNone/>
              <a:defRPr sz="2900" b="1"/>
            </a:lvl4pPr>
            <a:lvl5pPr marL="3291840" indent="0">
              <a:buNone/>
              <a:defRPr sz="2900" b="1"/>
            </a:lvl5pPr>
            <a:lvl6pPr marL="4114800" indent="0">
              <a:buNone/>
              <a:defRPr sz="2900" b="1"/>
            </a:lvl6pPr>
            <a:lvl7pPr marL="4937760" indent="0">
              <a:buNone/>
              <a:defRPr sz="2900" b="1"/>
            </a:lvl7pPr>
            <a:lvl8pPr marL="5760720" indent="0">
              <a:buNone/>
              <a:defRPr sz="2900" b="1"/>
            </a:lvl8pPr>
            <a:lvl9pPr marL="6583680" indent="0">
              <a:buNone/>
              <a:defRPr sz="29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401426" y="5138142"/>
            <a:ext cx="5570071" cy="9334918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785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99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059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080" y="645081"/>
            <a:ext cx="4145831" cy="2745343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26866" y="645082"/>
            <a:ext cx="7044630" cy="13827979"/>
          </a:xfrm>
        </p:spPr>
        <p:txBody>
          <a:bodyPr/>
          <a:lstStyle>
            <a:lvl1pPr>
              <a:defRPr sz="58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080" y="3390425"/>
            <a:ext cx="4145831" cy="11082636"/>
          </a:xfrm>
        </p:spPr>
        <p:txBody>
          <a:bodyPr/>
          <a:lstStyle>
            <a:lvl1pPr marL="0" indent="0">
              <a:buNone/>
              <a:defRPr sz="2500"/>
            </a:lvl1pPr>
            <a:lvl2pPr marL="822960" indent="0">
              <a:buNone/>
              <a:defRPr sz="2200"/>
            </a:lvl2pPr>
            <a:lvl3pPr marL="1645920" indent="0">
              <a:buNone/>
              <a:defRPr sz="1800"/>
            </a:lvl3pPr>
            <a:lvl4pPr marL="2468880" indent="0">
              <a:buNone/>
              <a:defRPr sz="1600"/>
            </a:lvl4pPr>
            <a:lvl5pPr marL="3291840" indent="0">
              <a:buNone/>
              <a:defRPr sz="1600"/>
            </a:lvl5pPr>
            <a:lvl6pPr marL="4114800" indent="0">
              <a:buNone/>
              <a:defRPr sz="1600"/>
            </a:lvl6pPr>
            <a:lvl7pPr marL="4937760" indent="0">
              <a:buNone/>
              <a:defRPr sz="1600"/>
            </a:lvl7pPr>
            <a:lvl8pPr marL="5760720" indent="0">
              <a:buNone/>
              <a:defRPr sz="1600"/>
            </a:lvl8pPr>
            <a:lvl9pPr marL="658368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4458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69997" y="11341417"/>
            <a:ext cx="7560945" cy="1338919"/>
          </a:xfrm>
        </p:spPr>
        <p:txBody>
          <a:bodyPr anchor="b"/>
          <a:lstStyle>
            <a:lvl1pPr algn="l">
              <a:defRPr sz="36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469997" y="1447681"/>
            <a:ext cx="7560945" cy="9721215"/>
          </a:xfrm>
        </p:spPr>
        <p:txBody>
          <a:bodyPr/>
          <a:lstStyle>
            <a:lvl1pPr marL="0" indent="0">
              <a:buNone/>
              <a:defRPr sz="5800"/>
            </a:lvl1pPr>
            <a:lvl2pPr marL="822960" indent="0">
              <a:buNone/>
              <a:defRPr sz="5000"/>
            </a:lvl2pPr>
            <a:lvl3pPr marL="1645920" indent="0">
              <a:buNone/>
              <a:defRPr sz="4300"/>
            </a:lvl3pPr>
            <a:lvl4pPr marL="2468880" indent="0">
              <a:buNone/>
              <a:defRPr sz="3600"/>
            </a:lvl4pPr>
            <a:lvl5pPr marL="3291840" indent="0">
              <a:buNone/>
              <a:defRPr sz="3600"/>
            </a:lvl5pPr>
            <a:lvl6pPr marL="4114800" indent="0">
              <a:buNone/>
              <a:defRPr sz="3600"/>
            </a:lvl6pPr>
            <a:lvl7pPr marL="4937760" indent="0">
              <a:buNone/>
              <a:defRPr sz="3600"/>
            </a:lvl7pPr>
            <a:lvl8pPr marL="5760720" indent="0">
              <a:buNone/>
              <a:defRPr sz="3600"/>
            </a:lvl8pPr>
            <a:lvl9pPr marL="6583680" indent="0">
              <a:buNone/>
              <a:defRPr sz="36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469997" y="12680336"/>
            <a:ext cx="7560945" cy="1901486"/>
          </a:xfrm>
        </p:spPr>
        <p:txBody>
          <a:bodyPr/>
          <a:lstStyle>
            <a:lvl1pPr marL="0" indent="0">
              <a:buNone/>
              <a:defRPr sz="2500"/>
            </a:lvl1pPr>
            <a:lvl2pPr marL="822960" indent="0">
              <a:buNone/>
              <a:defRPr sz="2200"/>
            </a:lvl2pPr>
            <a:lvl3pPr marL="1645920" indent="0">
              <a:buNone/>
              <a:defRPr sz="1800"/>
            </a:lvl3pPr>
            <a:lvl4pPr marL="2468880" indent="0">
              <a:buNone/>
              <a:defRPr sz="1600"/>
            </a:lvl4pPr>
            <a:lvl5pPr marL="3291840" indent="0">
              <a:buNone/>
              <a:defRPr sz="1600"/>
            </a:lvl5pPr>
            <a:lvl6pPr marL="4114800" indent="0">
              <a:buNone/>
              <a:defRPr sz="1600"/>
            </a:lvl6pPr>
            <a:lvl7pPr marL="4937760" indent="0">
              <a:buNone/>
              <a:defRPr sz="1600"/>
            </a:lvl7pPr>
            <a:lvl8pPr marL="5760720" indent="0">
              <a:buNone/>
              <a:defRPr sz="1600"/>
            </a:lvl8pPr>
            <a:lvl9pPr marL="658368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78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30079" y="648832"/>
            <a:ext cx="11341418" cy="2700338"/>
          </a:xfrm>
          <a:prstGeom prst="rect">
            <a:avLst/>
          </a:prstGeom>
        </p:spPr>
        <p:txBody>
          <a:bodyPr vert="horz" lIns="164592" tIns="82296" rIns="164592" bIns="82296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079" y="3780473"/>
            <a:ext cx="11341418" cy="10692588"/>
          </a:xfrm>
          <a:prstGeom prst="rect">
            <a:avLst/>
          </a:prstGeom>
        </p:spPr>
        <p:txBody>
          <a:bodyPr vert="horz" lIns="164592" tIns="82296" rIns="164592" bIns="82296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30079" y="15016878"/>
            <a:ext cx="2940368" cy="862608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l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5299C-AC63-4A96-8E72-1A2EE26EE52D}" type="datetimeFigureOut">
              <a:rPr lang="pl-PL" smtClean="0"/>
              <a:t>09.05.2021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305538" y="15016878"/>
            <a:ext cx="3990499" cy="862608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ct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031129" y="15016878"/>
            <a:ext cx="2940368" cy="862608"/>
          </a:xfrm>
          <a:prstGeom prst="rect">
            <a:avLst/>
          </a:prstGeom>
        </p:spPr>
        <p:txBody>
          <a:bodyPr vert="horz" lIns="164592" tIns="82296" rIns="164592" bIns="82296" rtlCol="0" anchor="ctr"/>
          <a:lstStyle>
            <a:lvl1pPr algn="r">
              <a:defRPr sz="2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08D1-0332-432E-A215-76105880E17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089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645920" rtl="0" eaLnBrk="1" latinLnBrk="0" hangingPunct="1">
        <a:spcBef>
          <a:spcPct val="0"/>
        </a:spcBef>
        <a:buNone/>
        <a:defRPr sz="7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1645920" rtl="0" eaLnBrk="1" latinLnBrk="0" hangingPunct="1">
        <a:spcBef>
          <a:spcPct val="20000"/>
        </a:spcBef>
        <a:buFont typeface="Arial" pitchFamily="34" charset="0"/>
        <a:buChar char="•"/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337310" indent="-514350" algn="l" defTabSz="1645920" rtl="0" eaLnBrk="1" latinLnBrk="0" hangingPunct="1">
        <a:spcBef>
          <a:spcPct val="20000"/>
        </a:spcBef>
        <a:buFont typeface="Arial" pitchFamily="34" charset="0"/>
        <a:buChar char="–"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880360" indent="-411480" algn="l" defTabSz="164592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703320" indent="-411480" algn="l" defTabSz="1645920" rtl="0" eaLnBrk="1" latinLnBrk="0" hangingPunct="1">
        <a:spcBef>
          <a:spcPct val="20000"/>
        </a:spcBef>
        <a:buFont typeface="Arial" pitchFamily="34" charset="0"/>
        <a:buChar char="»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2628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4924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7220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95160" indent="-411480" algn="l" defTabSz="164592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688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11480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93776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6072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83680" algn="l" defTabSz="16459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Projekt klasa IV\MicrosoftTeams-image (30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91" y="7997727"/>
            <a:ext cx="4001232" cy="5334976"/>
          </a:xfrm>
          <a:prstGeom prst="rect">
            <a:avLst/>
          </a:prstGeom>
          <a:noFill/>
          <a:effectLst>
            <a:reflection blurRad="6350" stA="50000" endA="300" endPos="555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Projekt klasa IV\MicrosoftTeams-image (3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234" y="3229115"/>
            <a:ext cx="37804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58283" y="-251916"/>
            <a:ext cx="10783347" cy="2536830"/>
          </a:xfrm>
        </p:spPr>
        <p:txBody>
          <a:bodyPr>
            <a:normAutofit/>
          </a:bodyPr>
          <a:lstStyle/>
          <a:p>
            <a:r>
              <a:rPr lang="pl-PL" sz="6000" b="1" i="1" dirty="0" smtClean="0">
                <a:solidFill>
                  <a:srgbClr val="C00000"/>
                </a:solidFill>
                <a:latin typeface="Comic Sans MS" pitchFamily="66" charset="0"/>
              </a:rPr>
              <a:t>Nasza codzienność</a:t>
            </a:r>
            <a:endParaRPr lang="pl-PL" sz="6000" b="1" i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88406" y="1980274"/>
            <a:ext cx="8821103" cy="4140518"/>
          </a:xfrm>
        </p:spPr>
        <p:txBody>
          <a:bodyPr>
            <a:normAutofit/>
          </a:bodyPr>
          <a:lstStyle/>
          <a:p>
            <a:r>
              <a:rPr lang="pl-PL" sz="5400" b="1" i="1" dirty="0" smtClean="0">
                <a:solidFill>
                  <a:srgbClr val="0070C0"/>
                </a:solidFill>
                <a:latin typeface="Blackadder ITC" pitchFamily="82" charset="0"/>
              </a:rPr>
              <a:t>Nauczanie zdalne widziane oczami uczniów klasy IV</a:t>
            </a:r>
            <a:endParaRPr lang="pl-PL" sz="5400" b="1" i="1" dirty="0">
              <a:solidFill>
                <a:srgbClr val="0070C0"/>
              </a:solidFill>
              <a:latin typeface="Blackadder ITC" pitchFamily="82" charset="0"/>
            </a:endParaRPr>
          </a:p>
        </p:txBody>
      </p:sp>
      <p:pic>
        <p:nvPicPr>
          <p:cNvPr id="1028" name="Picture 4" descr="C:\Users\User\Desktop\Projekt klasa IV\Fili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71" y="4813291"/>
            <a:ext cx="4420409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Projekt klasa IV\20210416_1006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51" y="3780532"/>
            <a:ext cx="537659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Projekt klasa IV\179329039_473385577209290_278043288093494481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25" y="6120792"/>
            <a:ext cx="6016669" cy="33843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\Desktop\Projekt klasa IV\MicrosoftTeams-imag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617" y="9485826"/>
            <a:ext cx="3294823" cy="4393098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\Desktop\Projekt klasa IV\Nadja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7" y="10665215"/>
            <a:ext cx="4152608" cy="5536810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\Desktop\Projekt klasa IV\Sonia - zdjęci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526" y="12314772"/>
            <a:ext cx="2895081" cy="386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 rot="855241">
            <a:off x="3728346" y="4077232"/>
            <a:ext cx="5415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solidFill>
                  <a:srgbClr val="FFFF00"/>
                </a:solidFill>
              </a:rPr>
              <a:t>Problemy z Internetem</a:t>
            </a:r>
            <a:endParaRPr lang="pl-PL" sz="3600" b="1" i="1" dirty="0">
              <a:solidFill>
                <a:srgbClr val="FFFF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 rot="20157797">
            <a:off x="4749796" y="5797626"/>
            <a:ext cx="5319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i="1" dirty="0" smtClean="0">
                <a:solidFill>
                  <a:srgbClr val="FFFF00"/>
                </a:solidFill>
              </a:rPr>
              <a:t>Praca przed komputerem</a:t>
            </a:r>
            <a:endParaRPr lang="pl-PL" sz="3600" b="1" i="1" dirty="0">
              <a:solidFill>
                <a:srgbClr val="FFFF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644603" y="14581732"/>
            <a:ext cx="7344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solidFill>
                  <a:srgbClr val="FFFF00"/>
                </a:solidFill>
              </a:rPr>
              <a:t>Brak rzeczywistego kontaktu </a:t>
            </a:r>
          </a:p>
          <a:p>
            <a:pPr algn="ctr"/>
            <a:r>
              <a:rPr lang="pl-PL" sz="3600" b="1" i="1" dirty="0" smtClean="0">
                <a:solidFill>
                  <a:srgbClr val="FFFF00"/>
                </a:solidFill>
              </a:rPr>
              <a:t>z rówieśnikami</a:t>
            </a:r>
            <a:endParaRPr lang="pl-PL" sz="3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0394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20</Words>
  <Application>Microsoft Office PowerPoint</Application>
  <PresentationFormat>Niestandardowy</PresentationFormat>
  <Paragraphs>6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2" baseType="lpstr">
      <vt:lpstr>Motyw pakietu Office</vt:lpstr>
      <vt:lpstr>Nasza codzienność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Nasza codzienność</dc:title>
  <dc:creator>User</dc:creator>
  <cp:lastModifiedBy>User</cp:lastModifiedBy>
  <cp:revision>2</cp:revision>
  <dcterms:created xsi:type="dcterms:W3CDTF">2021-05-09T13:53:19Z</dcterms:created>
  <dcterms:modified xsi:type="dcterms:W3CDTF">2021-05-09T14:10:13Z</dcterms:modified>
</cp:coreProperties>
</file>