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5" r:id="rId17"/>
    <p:sldId id="271" r:id="rId18"/>
    <p:sldId id="272" r:id="rId19"/>
    <p:sldId id="276" r:id="rId20"/>
    <p:sldId id="273" r:id="rId21"/>
    <p:sldId id="274" r:id="rId22"/>
    <p:sldId id="277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A5BC-E54B-455F-9B40-C4772DF1A173}" type="datetimeFigureOut">
              <a:rPr lang="pl-PL" smtClean="0"/>
              <a:pPr/>
              <a:t>2018-02-28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DD6F-44E5-4857-9FC6-316A0C4047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A5BC-E54B-455F-9B40-C4772DF1A173}" type="datetimeFigureOut">
              <a:rPr lang="pl-PL" smtClean="0"/>
              <a:pPr/>
              <a:t>2018-02-28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DD6F-44E5-4857-9FC6-316A0C4047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A5BC-E54B-455F-9B40-C4772DF1A173}" type="datetimeFigureOut">
              <a:rPr lang="pl-PL" smtClean="0"/>
              <a:pPr/>
              <a:t>2018-02-28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DD6F-44E5-4857-9FC6-316A0C4047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A5BC-E54B-455F-9B40-C4772DF1A173}" type="datetimeFigureOut">
              <a:rPr lang="pl-PL" smtClean="0"/>
              <a:pPr/>
              <a:t>2018-02-28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DD6F-44E5-4857-9FC6-316A0C4047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A5BC-E54B-455F-9B40-C4772DF1A173}" type="datetimeFigureOut">
              <a:rPr lang="pl-PL" smtClean="0"/>
              <a:pPr/>
              <a:t>2018-02-28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DD6F-44E5-4857-9FC6-316A0C4047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A5BC-E54B-455F-9B40-C4772DF1A173}" type="datetimeFigureOut">
              <a:rPr lang="pl-PL" smtClean="0"/>
              <a:pPr/>
              <a:t>2018-02-28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DD6F-44E5-4857-9FC6-316A0C4047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A5BC-E54B-455F-9B40-C4772DF1A173}" type="datetimeFigureOut">
              <a:rPr lang="pl-PL" smtClean="0"/>
              <a:pPr/>
              <a:t>2018-02-28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DD6F-44E5-4857-9FC6-316A0C4047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A5BC-E54B-455F-9B40-C4772DF1A173}" type="datetimeFigureOut">
              <a:rPr lang="pl-PL" smtClean="0"/>
              <a:pPr/>
              <a:t>2018-02-28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DD6F-44E5-4857-9FC6-316A0C4047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A5BC-E54B-455F-9B40-C4772DF1A173}" type="datetimeFigureOut">
              <a:rPr lang="pl-PL" smtClean="0"/>
              <a:pPr/>
              <a:t>2018-02-28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DD6F-44E5-4857-9FC6-316A0C4047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A5BC-E54B-455F-9B40-C4772DF1A173}" type="datetimeFigureOut">
              <a:rPr lang="pl-PL" smtClean="0"/>
              <a:pPr/>
              <a:t>2018-02-28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DD6F-44E5-4857-9FC6-316A0C4047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0A5BC-E54B-455F-9B40-C4772DF1A173}" type="datetimeFigureOut">
              <a:rPr lang="pl-PL" smtClean="0"/>
              <a:pPr/>
              <a:t>2018-02-28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6DD6F-44E5-4857-9FC6-316A0C4047F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0A5BC-E54B-455F-9B40-C4772DF1A173}" type="datetimeFigureOut">
              <a:rPr lang="pl-PL" smtClean="0"/>
              <a:pPr/>
              <a:t>2018-02-28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6DD6F-44E5-4857-9FC6-316A0C4047F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/>
          <a:lstStyle/>
          <a:p>
            <a:r>
              <a:rPr lang="pl-PL" b="1" dirty="0" smtClean="0"/>
              <a:t>Zmierzmy  to  sami - </a:t>
            </a:r>
            <a:r>
              <a:rPr lang="pl-PL" b="1" dirty="0" err="1" smtClean="0"/>
              <a:t>LabDisc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214554"/>
            <a:ext cx="523878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Przerwa  sportowa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42984"/>
            <a:ext cx="9144001" cy="550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Długa  przerwa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9144000" cy="554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Świetlica  szkolna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0167"/>
            <a:ext cx="9144000" cy="555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pl-PL" b="1" dirty="0" smtClean="0"/>
              <a:t>WNIOSKI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W  MŁODYM  CIELE 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ZDROWY  DUCH 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ALE  CO  NA  TO 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NASZ  BIEDNY  SŁUCH</a:t>
            </a:r>
            <a:endParaRPr lang="pl-PL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929066"/>
            <a:ext cx="4000528" cy="232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928694"/>
          </a:xfrm>
        </p:spPr>
        <p:txBody>
          <a:bodyPr/>
          <a:lstStyle/>
          <a:p>
            <a:r>
              <a:rPr lang="pl-PL" b="1" dirty="0" smtClean="0"/>
              <a:t>Pomiar  natężenia  światła</a:t>
            </a:r>
            <a:endParaRPr lang="pl-PL" b="1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28662" y="5072074"/>
            <a:ext cx="7215238" cy="857256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czyli,  jak  to  z  naszym oświeceniem  bywa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89" y="1071546"/>
            <a:ext cx="635798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14400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WNIOSKI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KRÓLOWĄ  NAUK  JEST  MATEMATYKA,  ALE  TAK  SAMO  WAŻNA  JEST  I  OPTYKA</a:t>
            </a:r>
            <a:endParaRPr lang="pl-PL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857628"/>
            <a:ext cx="4495647" cy="26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42910" y="285729"/>
            <a:ext cx="7772400" cy="857256"/>
          </a:xfrm>
        </p:spPr>
        <p:txBody>
          <a:bodyPr/>
          <a:lstStyle/>
          <a:p>
            <a:r>
              <a:rPr lang="pl-PL" b="1" dirty="0" smtClean="0"/>
              <a:t>Pomiar dystansu</a:t>
            </a:r>
            <a:endParaRPr lang="pl-PL" b="1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971600" y="5661248"/>
            <a:ext cx="7560840" cy="103252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czyli, wiedza  mierzona  krokami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42984"/>
            <a:ext cx="5985726" cy="430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9143999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WNIOSKI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RUCH  TO  ZDROWIE 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KAŻDY  POWIE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BY  MIEĆ  WIĘCEJ  WIEDZY  </a:t>
            </a:r>
          </a:p>
          <a:p>
            <a:pPr algn="ctr">
              <a:spcBef>
                <a:spcPts val="0"/>
              </a:spcBef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W  GŁOWIE</a:t>
            </a:r>
            <a:endParaRPr lang="pl-PL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000504"/>
            <a:ext cx="4495647" cy="26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Blaski  i  cienie  </a:t>
            </a:r>
            <a:br>
              <a:rPr lang="pl-PL" b="1" dirty="0" smtClean="0"/>
            </a:br>
            <a:r>
              <a:rPr lang="pl-PL" b="1" dirty="0" smtClean="0"/>
              <a:t>uczniowskiego  życia</a:t>
            </a:r>
            <a:endParaRPr lang="pl-PL" b="1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n</a:t>
            </a:r>
            <a:r>
              <a:rPr lang="pl-PL" b="1" dirty="0" smtClean="0">
                <a:solidFill>
                  <a:schemeClr val="tx1"/>
                </a:solidFill>
              </a:rPr>
              <a:t>a podstawie pomiarów wykonanych przez  uczniów  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klasy  5 B  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PSP  w  Chróścicach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8" name="Obraz 7"/>
          <p:cNvPicPr/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2357422" y="357166"/>
            <a:ext cx="442915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772400" cy="857256"/>
          </a:xfrm>
        </p:spPr>
        <p:txBody>
          <a:bodyPr/>
          <a:lstStyle/>
          <a:p>
            <a:r>
              <a:rPr lang="pl-PL" b="1" dirty="0" smtClean="0"/>
              <a:t>Pomiar  kwasowości</a:t>
            </a:r>
            <a:endParaRPr lang="pl-PL" b="1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571472" y="5715016"/>
            <a:ext cx="7715304" cy="64294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czyli,  witaminki  dla  chłopczyka  i  dziewczynki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42984"/>
            <a:ext cx="614366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7663"/>
            <a:ext cx="9144000" cy="61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WNIOSKI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PIJMY  WODY  JAK  NAJWIĘCEJ  ZDROWIA  DODA  </a:t>
            </a:r>
          </a:p>
          <a:p>
            <a:pPr algn="ctr"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SIŁ  DA  WIĘCEJ</a:t>
            </a:r>
            <a:endParaRPr lang="pl-PL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929066"/>
            <a:ext cx="4495647" cy="26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pl-PL" b="1" dirty="0" smtClean="0"/>
              <a:t>Dziękujemy  za  uwagę</a:t>
            </a:r>
            <a:endParaRPr lang="pl-PL" b="1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11560" y="4077072"/>
            <a:ext cx="6400800" cy="2160240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Sebastian Bartkiewicz</a:t>
            </a:r>
          </a:p>
          <a:p>
            <a:pPr marL="514350" indent="-514350" algn="l">
              <a:buAutoNum type="arabicPeriod"/>
            </a:pPr>
            <a:r>
              <a:rPr lang="pl-PL" b="1" dirty="0" err="1" smtClean="0">
                <a:solidFill>
                  <a:schemeClr val="tx1"/>
                </a:solidFill>
              </a:rPr>
              <a:t>Oliwier</a:t>
            </a:r>
            <a:r>
              <a:rPr lang="pl-PL" b="1" dirty="0" smtClean="0">
                <a:solidFill>
                  <a:schemeClr val="tx1"/>
                </a:solidFill>
              </a:rPr>
              <a:t> Gajda</a:t>
            </a:r>
          </a:p>
          <a:p>
            <a:pPr marL="514350" indent="-514350" algn="l">
              <a:buAutoNum type="arabicPeriod"/>
            </a:pPr>
            <a:r>
              <a:rPr lang="pl-PL" b="1" dirty="0" smtClean="0">
                <a:solidFill>
                  <a:schemeClr val="tx1"/>
                </a:solidFill>
              </a:rPr>
              <a:t>Aron  </a:t>
            </a:r>
            <a:r>
              <a:rPr lang="pl-PL" b="1" dirty="0" err="1" smtClean="0">
                <a:solidFill>
                  <a:schemeClr val="tx1"/>
                </a:solidFill>
              </a:rPr>
              <a:t>Kobienia</a:t>
            </a:r>
            <a:endParaRPr lang="pl-PL" b="1" dirty="0" smtClean="0">
              <a:solidFill>
                <a:schemeClr val="tx1"/>
              </a:solidFill>
            </a:endParaRPr>
          </a:p>
          <a:p>
            <a:pPr marL="514350" indent="-514350" algn="l"/>
            <a:endParaRPr lang="pl-PL" b="1" dirty="0" smtClean="0">
              <a:solidFill>
                <a:schemeClr val="tx1"/>
              </a:solidFill>
            </a:endParaRPr>
          </a:p>
          <a:p>
            <a:pPr marL="514350" indent="-514350" algn="l"/>
            <a:r>
              <a:rPr lang="pl-PL" b="1" dirty="0" smtClean="0">
                <a:solidFill>
                  <a:schemeClr val="tx1"/>
                </a:solidFill>
              </a:rPr>
              <a:t>Uczniowie  klasy  5 B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714348" y="142853"/>
            <a:ext cx="7772400" cy="1143008"/>
          </a:xfrm>
        </p:spPr>
        <p:txBody>
          <a:bodyPr/>
          <a:lstStyle/>
          <a:p>
            <a:r>
              <a:rPr lang="pl-PL" b="1" dirty="0" smtClean="0"/>
              <a:t>Pomiar  temperatury  wody</a:t>
            </a:r>
            <a:endParaRPr lang="pl-PL" b="1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1071538" y="5429264"/>
            <a:ext cx="7215238" cy="1252534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czyli,  gdzie najprzyjemniej umyć ręce w szkole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142984"/>
            <a:ext cx="6643734" cy="418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858312" cy="636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8215338" y="1142984"/>
            <a:ext cx="526106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/>
              <a:t>P</a:t>
            </a:r>
          </a:p>
          <a:p>
            <a:r>
              <a:rPr lang="pl-PL" sz="4400" b="1" dirty="0" smtClean="0"/>
              <a:t>A</a:t>
            </a:r>
          </a:p>
          <a:p>
            <a:r>
              <a:rPr lang="pl-PL" sz="4400" b="1" dirty="0" smtClean="0"/>
              <a:t>R</a:t>
            </a:r>
          </a:p>
          <a:p>
            <a:r>
              <a:rPr lang="pl-PL" sz="4400" b="1" dirty="0" smtClean="0"/>
              <a:t>T</a:t>
            </a:r>
          </a:p>
          <a:p>
            <a:r>
              <a:rPr lang="pl-PL" sz="4400" b="1" dirty="0" smtClean="0"/>
              <a:t>E</a:t>
            </a:r>
          </a:p>
          <a:p>
            <a:r>
              <a:rPr lang="pl-PL" sz="4400" b="1" dirty="0"/>
              <a:t>R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2425"/>
            <a:ext cx="9144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8286776" y="857232"/>
            <a:ext cx="56618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/>
              <a:t>I</a:t>
            </a:r>
          </a:p>
          <a:p>
            <a:endParaRPr lang="pl-PL" sz="4400" b="1" dirty="0" smtClean="0"/>
          </a:p>
          <a:p>
            <a:r>
              <a:rPr lang="pl-PL" sz="4400" b="1" dirty="0" smtClean="0"/>
              <a:t>P</a:t>
            </a:r>
          </a:p>
          <a:p>
            <a:r>
              <a:rPr lang="pl-PL" sz="4400" b="1" dirty="0" smtClean="0"/>
              <a:t>I</a:t>
            </a:r>
          </a:p>
          <a:p>
            <a:r>
              <a:rPr lang="pl-PL" sz="4400" b="1" dirty="0" smtClean="0"/>
              <a:t>Ę</a:t>
            </a:r>
          </a:p>
          <a:p>
            <a:r>
              <a:rPr lang="pl-PL" sz="4400" b="1" dirty="0" smtClean="0"/>
              <a:t>T</a:t>
            </a:r>
          </a:p>
          <a:p>
            <a:r>
              <a:rPr lang="pl-PL" sz="4400" b="1" dirty="0" smtClean="0"/>
              <a:t>R</a:t>
            </a:r>
          </a:p>
          <a:p>
            <a:r>
              <a:rPr lang="pl-PL" sz="4400" b="1" dirty="0" smtClean="0"/>
              <a:t>O</a:t>
            </a:r>
            <a:endParaRPr lang="pl-PL" sz="4400" b="1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2425"/>
            <a:ext cx="9144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8286776" y="785794"/>
            <a:ext cx="56618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 smtClean="0"/>
              <a:t>II</a:t>
            </a:r>
          </a:p>
          <a:p>
            <a:endParaRPr lang="pl-PL" sz="4400" b="1" dirty="0" smtClean="0"/>
          </a:p>
          <a:p>
            <a:r>
              <a:rPr lang="pl-PL" sz="4400" b="1" dirty="0" smtClean="0"/>
              <a:t>P</a:t>
            </a:r>
          </a:p>
          <a:p>
            <a:r>
              <a:rPr lang="pl-PL" sz="4400" b="1" dirty="0" smtClean="0"/>
              <a:t>I</a:t>
            </a:r>
          </a:p>
          <a:p>
            <a:r>
              <a:rPr lang="pl-PL" sz="4400" b="1" dirty="0" smtClean="0"/>
              <a:t>Ę</a:t>
            </a:r>
          </a:p>
          <a:p>
            <a:r>
              <a:rPr lang="pl-PL" sz="4400" b="1" dirty="0" smtClean="0"/>
              <a:t>T</a:t>
            </a:r>
          </a:p>
          <a:p>
            <a:r>
              <a:rPr lang="pl-PL" sz="4400" b="1" dirty="0" smtClean="0"/>
              <a:t>R</a:t>
            </a:r>
          </a:p>
          <a:p>
            <a:r>
              <a:rPr lang="pl-PL" sz="4400" b="1" dirty="0" smtClean="0"/>
              <a:t>O</a:t>
            </a:r>
            <a:endParaRPr lang="pl-PL" sz="4400" b="1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WNIOSKI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400" b="1" dirty="0" smtClean="0">
                <a:solidFill>
                  <a:srgbClr val="FF0000"/>
                </a:solidFill>
              </a:rPr>
              <a:t>ZIMNA  WODA  ZDROWIA  DODA,  ALE  CIEPŁA  JESZCZE  LEPSZA</a:t>
            </a:r>
            <a:endParaRPr lang="pl-PL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643314"/>
            <a:ext cx="4495647" cy="26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714348" y="214291"/>
            <a:ext cx="7772400" cy="1143008"/>
          </a:xfrm>
        </p:spPr>
        <p:txBody>
          <a:bodyPr/>
          <a:lstStyle/>
          <a:p>
            <a:r>
              <a:rPr lang="pl-PL" b="1" dirty="0" smtClean="0"/>
              <a:t>Pomiar  hałasu</a:t>
            </a:r>
            <a:endParaRPr lang="pl-PL" b="1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285852" y="5143512"/>
            <a:ext cx="6786610" cy="857256"/>
          </a:xfrm>
        </p:spPr>
        <p:txBody>
          <a:bodyPr>
            <a:normAutofit fontScale="92500"/>
          </a:bodyPr>
          <a:lstStyle/>
          <a:p>
            <a:r>
              <a:rPr lang="pl-PL" sz="2800" b="1" dirty="0" smtClean="0">
                <a:solidFill>
                  <a:schemeClr val="tx1"/>
                </a:solidFill>
              </a:rPr>
              <a:t>czyli, gdzie  i  kiedy  jest  najgłośniej  w  szkole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28184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Przed  lekcjami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72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168</Words>
  <Application>Microsoft Office PowerPoint</Application>
  <PresentationFormat>Pokaz na ekranie (4:3)</PresentationFormat>
  <Paragraphs>64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Zmierzmy  to  sami - LabDisc</vt:lpstr>
      <vt:lpstr>Blaski  i  cienie   uczniowskiego  życia</vt:lpstr>
      <vt:lpstr>Pomiar  temperatury  wody</vt:lpstr>
      <vt:lpstr>Slajd 4</vt:lpstr>
      <vt:lpstr>Slajd 5</vt:lpstr>
      <vt:lpstr>Slajd 6</vt:lpstr>
      <vt:lpstr>WNIOSKI</vt:lpstr>
      <vt:lpstr>Pomiar  hałasu</vt:lpstr>
      <vt:lpstr>Przed  lekcjami</vt:lpstr>
      <vt:lpstr>Przerwa  sportowa</vt:lpstr>
      <vt:lpstr>Długa  przerwa</vt:lpstr>
      <vt:lpstr>Świetlica  szkolna</vt:lpstr>
      <vt:lpstr>WNIOSKI</vt:lpstr>
      <vt:lpstr>Pomiar  natężenia  światła</vt:lpstr>
      <vt:lpstr>Slajd 15</vt:lpstr>
      <vt:lpstr>WNIOSKI</vt:lpstr>
      <vt:lpstr>Pomiar dystansu</vt:lpstr>
      <vt:lpstr>Slajd 18</vt:lpstr>
      <vt:lpstr>WNIOSKI</vt:lpstr>
      <vt:lpstr>Pomiar  kwasowości</vt:lpstr>
      <vt:lpstr>Slajd 21</vt:lpstr>
      <vt:lpstr>WNIOSKI</vt:lpstr>
      <vt:lpstr>Dziękujemy  za 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Zmierzmy  to  sami - LabDisc</dc:title>
  <dc:creator>Admin</dc:creator>
  <cp:lastModifiedBy>Admin</cp:lastModifiedBy>
  <cp:revision>44</cp:revision>
  <dcterms:created xsi:type="dcterms:W3CDTF">2018-02-25T15:44:58Z</dcterms:created>
  <dcterms:modified xsi:type="dcterms:W3CDTF">2018-02-28T19:21:04Z</dcterms:modified>
</cp:coreProperties>
</file>